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5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5E248BD-82D9-41B3-823E-1CB8357C42F8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2ED98F-8A4C-450E-9006-8F56E32A9171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006C-A7EA-4826-872F-92D95DABA89B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71B4-3044-43B8-BE1E-BEF6DD5AF5E3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1697-BAEA-43C0-A98A-82CFB8C1B6FA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2D39-C97B-47A5-A139-9B8064A1EAB2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3A04-8C08-4C1A-A14A-8EC465E5132A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97A9-5D06-4016-B546-A5267C1E38EE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858A-F7E1-4B0A-9D5E-0051846A6BC3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FD31-467A-4E18-85AD-B3472CFDE18D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9250-23E9-4085-8A71-0CFCE1037DF2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7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4FB-54D6-444E-9747-D91C1E855D9B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7C649E6-8446-4000-999F-1C1F0B50B39A}" type="datetime1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2ED98F-8A4C-450E-9006-8F56E32A9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19200" y="2819400"/>
            <a:ext cx="6934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PERC Business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03700"/>
            <a:ext cx="17256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9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04" y="1840833"/>
            <a:ext cx="4203192" cy="40446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Logo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4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52600"/>
            <a:ext cx="3697224" cy="44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New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Each school’s rep gets Member version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/>
              </a:rPr>
              <a:t>Each year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Use on your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Link to us, we link to you.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3276600"/>
            <a:ext cx="2155825" cy="260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2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6829"/>
              </p:ext>
            </p:extLst>
          </p:nvPr>
        </p:nvGraphicFramePr>
        <p:xfrm>
          <a:off x="914401" y="1295400"/>
          <a:ext cx="6934199" cy="497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05"/>
                <a:gridCol w="2541794"/>
              </a:tblGrid>
              <a:tr h="1735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US" sz="2400" dirty="0">
                          <a:effectLst/>
                        </a:rPr>
                        <a:t>Sarah </a:t>
                      </a:r>
                      <a:r>
                        <a:rPr lang="en-US" sz="2400" dirty="0" smtClean="0">
                          <a:effectLst/>
                        </a:rPr>
                        <a:t>Dawson: President</a:t>
                      </a:r>
                      <a:r>
                        <a:rPr lang="en-US" sz="1050" dirty="0">
                          <a:effectLst/>
                        </a:rPr>
                        <a:t/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Liaison and Interim Chair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Green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 Team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Wohlsen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Center for the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 Environment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Franklin </a:t>
                      </a:r>
                      <a:r>
                        <a:rPr lang="en-US" sz="2400" dirty="0">
                          <a:effectLst/>
                        </a:rPr>
                        <a:t>&amp; Marshall College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08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US" sz="2400" dirty="0">
                          <a:effectLst/>
                        </a:rPr>
                        <a:t>Neil </a:t>
                      </a:r>
                      <a:r>
                        <a:rPr lang="en-US" sz="2400" dirty="0" smtClean="0">
                          <a:effectLst/>
                        </a:rPr>
                        <a:t>Leary:</a:t>
                      </a:r>
                      <a:r>
                        <a:rPr lang="en-US" sz="2400" baseline="0" dirty="0" smtClean="0">
                          <a:effectLst/>
                        </a:rPr>
                        <a:t> 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President-Elect</a:t>
                      </a:r>
                      <a:r>
                        <a:rPr lang="en-US" sz="1050" dirty="0">
                          <a:effectLst/>
                        </a:rPr>
                        <a:t/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Center for Environmental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Sustainability Education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Dickinson College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582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r>
                        <a:rPr lang="en-US" sz="2400" dirty="0">
                          <a:effectLst/>
                        </a:rPr>
                        <a:t>Tim </a:t>
                      </a:r>
                      <a:r>
                        <a:rPr lang="en-US" sz="2400" dirty="0" smtClean="0">
                          <a:effectLst/>
                        </a:rPr>
                        <a:t>Hawkins: Treasurer</a:t>
                      </a: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Associate </a:t>
                      </a:r>
                      <a:r>
                        <a:rPr lang="en-US" sz="1800" dirty="0">
                          <a:effectLst/>
                        </a:rPr>
                        <a:t>Professor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Department of Geography </a:t>
                      </a:r>
                      <a:r>
                        <a:rPr lang="en-US" sz="1600" dirty="0" smtClean="0">
                          <a:effectLst/>
                        </a:rPr>
                        <a:t>&amp; Earth </a:t>
                      </a:r>
                      <a:r>
                        <a:rPr lang="en-US" sz="1600" dirty="0">
                          <a:effectLst/>
                        </a:rPr>
                        <a:t>Science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Shippensburg </a:t>
                      </a:r>
                      <a:r>
                        <a:rPr lang="en-US" sz="2400" dirty="0">
                          <a:effectLst/>
                        </a:rPr>
                        <a:t>University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" descr="http://www.pagreencolleges.org/Resources/Pictures/SarahDaws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1453299" cy="140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pagreencolleges.org/Resources/Pictures/NeilLea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0"/>
          <a:stretch/>
        </p:blipFill>
        <p:spPr bwMode="auto">
          <a:xfrm>
            <a:off x="6042081" y="3276600"/>
            <a:ext cx="1196919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Tim Hawkins, Shippensbu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19" y="4800600"/>
            <a:ext cx="1550581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914400" y="381001"/>
            <a:ext cx="6934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Current Executive Committee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7137"/>
              </p:ext>
            </p:extLst>
          </p:nvPr>
        </p:nvGraphicFramePr>
        <p:xfrm>
          <a:off x="1447800" y="1059552"/>
          <a:ext cx="5987216" cy="53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6126"/>
                <a:gridCol w="2141090"/>
              </a:tblGrid>
              <a:tr h="1735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Olson: Secretary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Associate Professor of Biology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Chair, President's Environmental Sustainability Committee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Villanova University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08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 Bowden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Immediate Past President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Professor, Environmental Science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Allegheny College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582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Brittany Prischak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Liaison and Interim Chair,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Campus Sustainability Team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Officer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Mercyhurst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College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1952"/>
            <a:ext cx="1268413" cy="1491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http://www.pagreencolleges.org/Resources/Pictures/RichBowd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0752"/>
            <a:ext cx="1228725" cy="1266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http://www.pagreencolleges.org/Resources/Pictures/Brittany%20pi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98304"/>
            <a:ext cx="1790700" cy="1271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2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80204"/>
              </p:ext>
            </p:extLst>
          </p:nvPr>
        </p:nvGraphicFramePr>
        <p:xfrm>
          <a:off x="1447800" y="1789424"/>
          <a:ext cx="5987216" cy="3745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6126"/>
                <a:gridCol w="2141090"/>
              </a:tblGrid>
              <a:tr h="1735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Julia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</a:t>
                      </a:r>
                      <a:b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Liaison, Climate Change &amp;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 Energy Team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Sustainability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HACC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582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 Brown Government Liaison  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 Founder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Interim Chair: Climate Change &amp;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 Energy Team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43118" marB="431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22420"/>
            <a:ext cx="1527775" cy="1583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http://www.pagreencolleges.org/Resources/Pictures/DonBr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822049"/>
            <a:ext cx="1616851" cy="162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8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Expanding the Executive Comm.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Current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The Executive Committee shall contain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eight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members of the Board of Governors elected by the Board of Governors.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Proposed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The Executive Committee shall contain up to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fourteen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members of the Board of Governors elected by the Board of Governors.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Expanding the Executive Comm.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2838792">
            <a:off x="1817866" y="2680436"/>
            <a:ext cx="5752676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encil" panose="040409050D0802020404" pitchFamily="82" charset="0"/>
              </a:rPr>
              <a:t>VOTE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18736"/>
            <a:ext cx="1729587" cy="16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85186"/>
              </p:ext>
            </p:extLst>
          </p:nvPr>
        </p:nvGraphicFramePr>
        <p:xfrm>
          <a:off x="723900" y="1524000"/>
          <a:ext cx="7696200" cy="4248205"/>
        </p:xfrm>
        <a:graphic>
          <a:graphicData uri="http://schemas.openxmlformats.org/drawingml/2006/table">
            <a:tbl>
              <a:tblPr firstRow="1" firstCol="1" bandRow="1"/>
              <a:tblGrid>
                <a:gridCol w="3848100"/>
                <a:gridCol w="3848100"/>
              </a:tblGrid>
              <a:tr h="43820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Returning</a:t>
                      </a: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Rich Bowden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Allegheny College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56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Neil Leary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Dickinson College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56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Sarah Dawson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Franklin &amp;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Marshall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56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Tim Hawkins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Shippensburg</a:t>
                      </a:r>
                      <a:r>
                        <a:rPr lang="en-US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Univ.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5648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New Nominees</a:t>
                      </a: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Susannah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Barsom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Penn State University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56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Kathy Straub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Susquehanna </a:t>
                      </a: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Univ.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64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Kathleen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Schreiber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Millersville</a:t>
                      </a:r>
                      <a:r>
                        <a:rPr lang="en-US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Univ.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Committee standing for election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Additional Nominees?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3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2838792">
            <a:off x="1817866" y="2680436"/>
            <a:ext cx="5752676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tencil" panose="040409050D0802020404" pitchFamily="82" charset="0"/>
              </a:rPr>
              <a:t>VOTE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Committee standing for election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18736"/>
            <a:ext cx="1729587" cy="16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8" y="3505994"/>
            <a:ext cx="3959222" cy="989806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Logo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3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155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Exec. Comm.</dc:title>
  <dc:creator>Josh</dc:creator>
  <cp:lastModifiedBy>Josh Hooper</cp:lastModifiedBy>
  <cp:revision>11</cp:revision>
  <dcterms:created xsi:type="dcterms:W3CDTF">2013-10-28T04:28:17Z</dcterms:created>
  <dcterms:modified xsi:type="dcterms:W3CDTF">2013-10-29T01:59:56Z</dcterms:modified>
</cp:coreProperties>
</file>