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57" r:id="rId6"/>
    <p:sldId id="267" r:id="rId7"/>
    <p:sldId id="266" r:id="rId8"/>
    <p:sldId id="263" r:id="rId9"/>
    <p:sldId id="265" r:id="rId10"/>
    <p:sldId id="264" r:id="rId11"/>
    <p:sldId id="258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00237-B3CB-404C-93B4-6C63CAB049C8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983F33-7F00-6743-A06E-C537AA131F98}">
      <dgm:prSet phldrT="[Text]"/>
      <dgm:spPr/>
      <dgm:t>
        <a:bodyPr/>
        <a:lstStyle/>
        <a:p>
          <a:r>
            <a:rPr lang="en-US" dirty="0" smtClean="0"/>
            <a:t>EPA</a:t>
          </a:r>
          <a:endParaRPr lang="en-US" dirty="0"/>
        </a:p>
      </dgm:t>
    </dgm:pt>
    <dgm:pt modelId="{07EC7DF8-4A28-7640-B3E0-48A751A05F13}" type="parTrans" cxnId="{161C5247-69FD-184D-ADDB-4B5DE15BA98A}">
      <dgm:prSet/>
      <dgm:spPr/>
      <dgm:t>
        <a:bodyPr/>
        <a:lstStyle/>
        <a:p>
          <a:endParaRPr lang="en-US"/>
        </a:p>
      </dgm:t>
    </dgm:pt>
    <dgm:pt modelId="{A946BC3D-84B4-2C48-8AD2-FDEE788ECF79}" type="sibTrans" cxnId="{161C5247-69FD-184D-ADDB-4B5DE15BA98A}">
      <dgm:prSet/>
      <dgm:spPr/>
      <dgm:t>
        <a:bodyPr/>
        <a:lstStyle/>
        <a:p>
          <a:endParaRPr lang="en-US"/>
        </a:p>
      </dgm:t>
    </dgm:pt>
    <dgm:pt modelId="{3C206411-3222-BE4E-A806-8888E33825A4}">
      <dgm:prSet phldrT="[Text]"/>
      <dgm:spPr/>
      <dgm:t>
        <a:bodyPr/>
        <a:lstStyle/>
        <a:p>
          <a:r>
            <a:rPr lang="en-US" dirty="0" smtClean="0"/>
            <a:t>Food Recovery Challenge</a:t>
          </a:r>
          <a:endParaRPr lang="en-US" dirty="0"/>
        </a:p>
      </dgm:t>
    </dgm:pt>
    <dgm:pt modelId="{1EA23150-ECF0-FF4B-97A1-35A3EC1DBF36}" type="parTrans" cxnId="{E3447909-0C78-7142-8D58-E2A7C445008D}">
      <dgm:prSet/>
      <dgm:spPr/>
      <dgm:t>
        <a:bodyPr/>
        <a:lstStyle/>
        <a:p>
          <a:endParaRPr lang="en-US"/>
        </a:p>
      </dgm:t>
    </dgm:pt>
    <dgm:pt modelId="{D43883CA-D9E7-AC45-B00B-B9F37BABD74F}" type="sibTrans" cxnId="{E3447909-0C78-7142-8D58-E2A7C445008D}">
      <dgm:prSet/>
      <dgm:spPr/>
      <dgm:t>
        <a:bodyPr/>
        <a:lstStyle/>
        <a:p>
          <a:endParaRPr lang="en-US"/>
        </a:p>
      </dgm:t>
    </dgm:pt>
    <dgm:pt modelId="{7F8557B8-6EBB-6A4A-B0A8-0568862026EE}">
      <dgm:prSet phldrT="[Text]"/>
      <dgm:spPr/>
      <dgm:t>
        <a:bodyPr/>
        <a:lstStyle/>
        <a:p>
          <a:r>
            <a:rPr lang="en-US" dirty="0" smtClean="0"/>
            <a:t>PERC</a:t>
          </a:r>
          <a:endParaRPr lang="en-US" dirty="0"/>
        </a:p>
      </dgm:t>
    </dgm:pt>
    <dgm:pt modelId="{EA3B5465-3C4C-1040-8A5A-43E43DD38161}" type="parTrans" cxnId="{9011CE54-4E99-1048-BDCC-6C128812D2FC}">
      <dgm:prSet/>
      <dgm:spPr/>
      <dgm:t>
        <a:bodyPr/>
        <a:lstStyle/>
        <a:p>
          <a:endParaRPr lang="en-US"/>
        </a:p>
      </dgm:t>
    </dgm:pt>
    <dgm:pt modelId="{C6123AFA-6CA5-F34A-9698-880E13E43DEE}" type="sibTrans" cxnId="{9011CE54-4E99-1048-BDCC-6C128812D2FC}">
      <dgm:prSet/>
      <dgm:spPr/>
      <dgm:t>
        <a:bodyPr/>
        <a:lstStyle/>
        <a:p>
          <a:endParaRPr lang="en-US"/>
        </a:p>
      </dgm:t>
    </dgm:pt>
    <dgm:pt modelId="{09827865-8EEA-E04C-8F42-277E1A394F38}">
      <dgm:prSet phldrT="[Text]"/>
      <dgm:spPr/>
      <dgm:t>
        <a:bodyPr/>
        <a:lstStyle/>
        <a:p>
          <a:r>
            <a:rPr lang="en-US" dirty="0" smtClean="0"/>
            <a:t>Food Donation</a:t>
          </a:r>
          <a:endParaRPr lang="en-US" dirty="0"/>
        </a:p>
      </dgm:t>
    </dgm:pt>
    <dgm:pt modelId="{2B73C9B9-7FD6-E845-B125-C5E748DF3F6F}" type="parTrans" cxnId="{A345EBE9-A6FF-BB4E-9D67-97CBFA5C85C2}">
      <dgm:prSet/>
      <dgm:spPr/>
      <dgm:t>
        <a:bodyPr/>
        <a:lstStyle/>
        <a:p>
          <a:endParaRPr lang="en-US"/>
        </a:p>
      </dgm:t>
    </dgm:pt>
    <dgm:pt modelId="{4D6D3265-CBAB-D14C-AAE4-64385AEF8A14}" type="sibTrans" cxnId="{A345EBE9-A6FF-BB4E-9D67-97CBFA5C85C2}">
      <dgm:prSet/>
      <dgm:spPr/>
      <dgm:t>
        <a:bodyPr/>
        <a:lstStyle/>
        <a:p>
          <a:endParaRPr lang="en-US"/>
        </a:p>
      </dgm:t>
    </dgm:pt>
    <dgm:pt modelId="{51DCAB82-6100-6B42-B791-D631C7E4E9F5}">
      <dgm:prSet phldrT="[Text]"/>
      <dgm:spPr/>
      <dgm:t>
        <a:bodyPr/>
        <a:lstStyle/>
        <a:p>
          <a:r>
            <a:rPr lang="en-US" dirty="0" smtClean="0"/>
            <a:t>FRN</a:t>
          </a:r>
          <a:endParaRPr lang="en-US" dirty="0"/>
        </a:p>
      </dgm:t>
    </dgm:pt>
    <dgm:pt modelId="{51168522-9BAA-944E-82FD-F4056F93630B}" type="parTrans" cxnId="{E8F3B9F3-903E-404E-8CBA-E4C31D8405CB}">
      <dgm:prSet/>
      <dgm:spPr/>
      <dgm:t>
        <a:bodyPr/>
        <a:lstStyle/>
        <a:p>
          <a:endParaRPr lang="en-US"/>
        </a:p>
      </dgm:t>
    </dgm:pt>
    <dgm:pt modelId="{6F0C31FD-36AA-FC4F-8049-CB2563B06D72}" type="sibTrans" cxnId="{E8F3B9F3-903E-404E-8CBA-E4C31D8405CB}">
      <dgm:prSet/>
      <dgm:spPr/>
      <dgm:t>
        <a:bodyPr/>
        <a:lstStyle/>
        <a:p>
          <a:endParaRPr lang="en-US"/>
        </a:p>
      </dgm:t>
    </dgm:pt>
    <dgm:pt modelId="{B0E51795-8B57-1A4B-AD5F-0EA443A8F302}">
      <dgm:prSet phldrT="[Text]"/>
      <dgm:spPr/>
      <dgm:t>
        <a:bodyPr/>
        <a:lstStyle/>
        <a:p>
          <a:r>
            <a:rPr lang="en-US" dirty="0" smtClean="0"/>
            <a:t>Student Involvement</a:t>
          </a:r>
          <a:endParaRPr lang="en-US" dirty="0"/>
        </a:p>
      </dgm:t>
    </dgm:pt>
    <dgm:pt modelId="{C19B7609-51E4-A542-8908-26D4AADFF349}" type="parTrans" cxnId="{05416D91-B50A-7D4F-B998-1478C1F37C38}">
      <dgm:prSet/>
      <dgm:spPr/>
      <dgm:t>
        <a:bodyPr/>
        <a:lstStyle/>
        <a:p>
          <a:endParaRPr lang="en-US"/>
        </a:p>
      </dgm:t>
    </dgm:pt>
    <dgm:pt modelId="{BF2AC772-C186-214D-A0E4-FED65014E551}" type="sibTrans" cxnId="{05416D91-B50A-7D4F-B998-1478C1F37C38}">
      <dgm:prSet/>
      <dgm:spPr/>
      <dgm:t>
        <a:bodyPr/>
        <a:lstStyle/>
        <a:p>
          <a:endParaRPr lang="en-US"/>
        </a:p>
      </dgm:t>
    </dgm:pt>
    <dgm:pt modelId="{E908E60A-5FD3-9D43-B60A-93EA05CEC8FB}" type="pres">
      <dgm:prSet presAssocID="{02700237-B3CB-404C-93B4-6C63CAB049C8}" presName="rootnode" presStyleCnt="0">
        <dgm:presLayoutVars>
          <dgm:chMax/>
          <dgm:chPref/>
          <dgm:dir/>
          <dgm:animLvl val="lvl"/>
        </dgm:presLayoutVars>
      </dgm:prSet>
      <dgm:spPr/>
    </dgm:pt>
    <dgm:pt modelId="{48D4BAE1-55F3-9042-9A3D-C6603AEC1E56}" type="pres">
      <dgm:prSet presAssocID="{29983F33-7F00-6743-A06E-C537AA131F98}" presName="composite" presStyleCnt="0"/>
      <dgm:spPr/>
    </dgm:pt>
    <dgm:pt modelId="{F558E11A-DAD3-9A43-B831-7AB4DBEE9873}" type="pres">
      <dgm:prSet presAssocID="{29983F33-7F00-6743-A06E-C537AA131F98}" presName="bentUpArrow1" presStyleLbl="alignImgPlace1" presStyleIdx="0" presStyleCnt="2"/>
      <dgm:spPr/>
    </dgm:pt>
    <dgm:pt modelId="{F32FDD97-FDE4-CE4D-94B7-7F047AAB0DE9}" type="pres">
      <dgm:prSet presAssocID="{29983F33-7F00-6743-A06E-C537AA131F9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B2856-CC1A-E249-88E4-0805FEA2536E}" type="pres">
      <dgm:prSet presAssocID="{29983F33-7F00-6743-A06E-C537AA131F98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647F188-3FF8-DD44-8BF8-F21BEDECDDA7}" type="pres">
      <dgm:prSet presAssocID="{A946BC3D-84B4-2C48-8AD2-FDEE788ECF79}" presName="sibTrans" presStyleCnt="0"/>
      <dgm:spPr/>
    </dgm:pt>
    <dgm:pt modelId="{1AE941E7-91A2-A149-BF85-181466920D0F}" type="pres">
      <dgm:prSet presAssocID="{7F8557B8-6EBB-6A4A-B0A8-0568862026EE}" presName="composite" presStyleCnt="0"/>
      <dgm:spPr/>
    </dgm:pt>
    <dgm:pt modelId="{F2BD0997-FCCA-9946-9523-3AB2146DEADA}" type="pres">
      <dgm:prSet presAssocID="{7F8557B8-6EBB-6A4A-B0A8-0568862026EE}" presName="bentUpArrow1" presStyleLbl="alignImgPlace1" presStyleIdx="1" presStyleCnt="2"/>
      <dgm:spPr/>
    </dgm:pt>
    <dgm:pt modelId="{935EE8A5-291A-474B-80A0-E69FD89CEEFA}" type="pres">
      <dgm:prSet presAssocID="{7F8557B8-6EBB-6A4A-B0A8-0568862026EE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18207A77-DBAD-5E45-B5AB-F8EBBB1094E1}" type="pres">
      <dgm:prSet presAssocID="{7F8557B8-6EBB-6A4A-B0A8-0568862026EE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61112-EEA7-B14E-B28E-F89CE1D8E0C1}" type="pres">
      <dgm:prSet presAssocID="{C6123AFA-6CA5-F34A-9698-880E13E43DEE}" presName="sibTrans" presStyleCnt="0"/>
      <dgm:spPr/>
    </dgm:pt>
    <dgm:pt modelId="{434760A8-F383-3146-8382-E3528FBD897F}" type="pres">
      <dgm:prSet presAssocID="{51DCAB82-6100-6B42-B791-D631C7E4E9F5}" presName="composite" presStyleCnt="0"/>
      <dgm:spPr/>
    </dgm:pt>
    <dgm:pt modelId="{A4F10C8B-DC2A-884B-8B0D-1A9BA1917D4A}" type="pres">
      <dgm:prSet presAssocID="{51DCAB82-6100-6B42-B791-D631C7E4E9F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A64B9580-8406-A141-9CF3-D608748DA13B}" type="pres">
      <dgm:prSet presAssocID="{51DCAB82-6100-6B42-B791-D631C7E4E9F5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938397-5694-A247-BA7D-4D6C7F7538BD}" type="presOf" srcId="{51DCAB82-6100-6B42-B791-D631C7E4E9F5}" destId="{A4F10C8B-DC2A-884B-8B0D-1A9BA1917D4A}" srcOrd="0" destOrd="0" presId="urn:microsoft.com/office/officeart/2005/8/layout/StepDownProcess"/>
    <dgm:cxn modelId="{5477DC27-3EE0-EF48-B035-B8051F6A4C89}" type="presOf" srcId="{02700237-B3CB-404C-93B4-6C63CAB049C8}" destId="{E908E60A-5FD3-9D43-B60A-93EA05CEC8FB}" srcOrd="0" destOrd="0" presId="urn:microsoft.com/office/officeart/2005/8/layout/StepDownProcess"/>
    <dgm:cxn modelId="{9011CE54-4E99-1048-BDCC-6C128812D2FC}" srcId="{02700237-B3CB-404C-93B4-6C63CAB049C8}" destId="{7F8557B8-6EBB-6A4A-B0A8-0568862026EE}" srcOrd="1" destOrd="0" parTransId="{EA3B5465-3C4C-1040-8A5A-43E43DD38161}" sibTransId="{C6123AFA-6CA5-F34A-9698-880E13E43DEE}"/>
    <dgm:cxn modelId="{E4F37E24-D931-A044-8857-A307BDAD72B3}" type="presOf" srcId="{B0E51795-8B57-1A4B-AD5F-0EA443A8F302}" destId="{A64B9580-8406-A141-9CF3-D608748DA13B}" srcOrd="0" destOrd="0" presId="urn:microsoft.com/office/officeart/2005/8/layout/StepDownProcess"/>
    <dgm:cxn modelId="{648C8A8C-B854-0541-942E-4F7275049AE9}" type="presOf" srcId="{09827865-8EEA-E04C-8F42-277E1A394F38}" destId="{18207A77-DBAD-5E45-B5AB-F8EBBB1094E1}" srcOrd="0" destOrd="0" presId="urn:microsoft.com/office/officeart/2005/8/layout/StepDownProcess"/>
    <dgm:cxn modelId="{161C5247-69FD-184D-ADDB-4B5DE15BA98A}" srcId="{02700237-B3CB-404C-93B4-6C63CAB049C8}" destId="{29983F33-7F00-6743-A06E-C537AA131F98}" srcOrd="0" destOrd="0" parTransId="{07EC7DF8-4A28-7640-B3E0-48A751A05F13}" sibTransId="{A946BC3D-84B4-2C48-8AD2-FDEE788ECF79}"/>
    <dgm:cxn modelId="{05416D91-B50A-7D4F-B998-1478C1F37C38}" srcId="{51DCAB82-6100-6B42-B791-D631C7E4E9F5}" destId="{B0E51795-8B57-1A4B-AD5F-0EA443A8F302}" srcOrd="0" destOrd="0" parTransId="{C19B7609-51E4-A542-8908-26D4AADFF349}" sibTransId="{BF2AC772-C186-214D-A0E4-FED65014E551}"/>
    <dgm:cxn modelId="{E8F3B9F3-903E-404E-8CBA-E4C31D8405CB}" srcId="{02700237-B3CB-404C-93B4-6C63CAB049C8}" destId="{51DCAB82-6100-6B42-B791-D631C7E4E9F5}" srcOrd="2" destOrd="0" parTransId="{51168522-9BAA-944E-82FD-F4056F93630B}" sibTransId="{6F0C31FD-36AA-FC4F-8049-CB2563B06D72}"/>
    <dgm:cxn modelId="{A345EBE9-A6FF-BB4E-9D67-97CBFA5C85C2}" srcId="{7F8557B8-6EBB-6A4A-B0A8-0568862026EE}" destId="{09827865-8EEA-E04C-8F42-277E1A394F38}" srcOrd="0" destOrd="0" parTransId="{2B73C9B9-7FD6-E845-B125-C5E748DF3F6F}" sibTransId="{4D6D3265-CBAB-D14C-AAE4-64385AEF8A14}"/>
    <dgm:cxn modelId="{E3447909-0C78-7142-8D58-E2A7C445008D}" srcId="{29983F33-7F00-6743-A06E-C537AA131F98}" destId="{3C206411-3222-BE4E-A806-8888E33825A4}" srcOrd="0" destOrd="0" parTransId="{1EA23150-ECF0-FF4B-97A1-35A3EC1DBF36}" sibTransId="{D43883CA-D9E7-AC45-B00B-B9F37BABD74F}"/>
    <dgm:cxn modelId="{DBE18575-F93D-DD4F-9CBC-6B583D70E0E1}" type="presOf" srcId="{29983F33-7F00-6743-A06E-C537AA131F98}" destId="{F32FDD97-FDE4-CE4D-94B7-7F047AAB0DE9}" srcOrd="0" destOrd="0" presId="urn:microsoft.com/office/officeart/2005/8/layout/StepDownProcess"/>
    <dgm:cxn modelId="{D30D4AB6-27D7-EF40-A7E5-283F79D21DA4}" type="presOf" srcId="{7F8557B8-6EBB-6A4A-B0A8-0568862026EE}" destId="{935EE8A5-291A-474B-80A0-E69FD89CEEFA}" srcOrd="0" destOrd="0" presId="urn:microsoft.com/office/officeart/2005/8/layout/StepDownProcess"/>
    <dgm:cxn modelId="{DA8146C7-3BC2-6C4E-B875-0937C0B5F465}" type="presOf" srcId="{3C206411-3222-BE4E-A806-8888E33825A4}" destId="{E87B2856-CC1A-E249-88E4-0805FEA2536E}" srcOrd="0" destOrd="0" presId="urn:microsoft.com/office/officeart/2005/8/layout/StepDownProcess"/>
    <dgm:cxn modelId="{A824302E-A257-844E-864D-54706643C69D}" type="presParOf" srcId="{E908E60A-5FD3-9D43-B60A-93EA05CEC8FB}" destId="{48D4BAE1-55F3-9042-9A3D-C6603AEC1E56}" srcOrd="0" destOrd="0" presId="urn:microsoft.com/office/officeart/2005/8/layout/StepDownProcess"/>
    <dgm:cxn modelId="{4DD9A7F6-AB21-2040-BFD0-C1A7C6149C7C}" type="presParOf" srcId="{48D4BAE1-55F3-9042-9A3D-C6603AEC1E56}" destId="{F558E11A-DAD3-9A43-B831-7AB4DBEE9873}" srcOrd="0" destOrd="0" presId="urn:microsoft.com/office/officeart/2005/8/layout/StepDownProcess"/>
    <dgm:cxn modelId="{69D0F0E2-F64B-0248-9277-617A0DC535BF}" type="presParOf" srcId="{48D4BAE1-55F3-9042-9A3D-C6603AEC1E56}" destId="{F32FDD97-FDE4-CE4D-94B7-7F047AAB0DE9}" srcOrd="1" destOrd="0" presId="urn:microsoft.com/office/officeart/2005/8/layout/StepDownProcess"/>
    <dgm:cxn modelId="{B75AFFCE-334F-4F4D-878D-4063B0976521}" type="presParOf" srcId="{48D4BAE1-55F3-9042-9A3D-C6603AEC1E56}" destId="{E87B2856-CC1A-E249-88E4-0805FEA2536E}" srcOrd="2" destOrd="0" presId="urn:microsoft.com/office/officeart/2005/8/layout/StepDownProcess"/>
    <dgm:cxn modelId="{FBB0FAB4-048C-D146-B7F4-CB4E7389D309}" type="presParOf" srcId="{E908E60A-5FD3-9D43-B60A-93EA05CEC8FB}" destId="{4647F188-3FF8-DD44-8BF8-F21BEDECDDA7}" srcOrd="1" destOrd="0" presId="urn:microsoft.com/office/officeart/2005/8/layout/StepDownProcess"/>
    <dgm:cxn modelId="{D4390795-BAC7-9849-8A1B-11BCDCDBFEA4}" type="presParOf" srcId="{E908E60A-5FD3-9D43-B60A-93EA05CEC8FB}" destId="{1AE941E7-91A2-A149-BF85-181466920D0F}" srcOrd="2" destOrd="0" presId="urn:microsoft.com/office/officeart/2005/8/layout/StepDownProcess"/>
    <dgm:cxn modelId="{72166288-1FCD-F34E-B7AF-E22A0E728C59}" type="presParOf" srcId="{1AE941E7-91A2-A149-BF85-181466920D0F}" destId="{F2BD0997-FCCA-9946-9523-3AB2146DEADA}" srcOrd="0" destOrd="0" presId="urn:microsoft.com/office/officeart/2005/8/layout/StepDownProcess"/>
    <dgm:cxn modelId="{243C91C8-DEB4-6E42-B5ED-D332243D5C9C}" type="presParOf" srcId="{1AE941E7-91A2-A149-BF85-181466920D0F}" destId="{935EE8A5-291A-474B-80A0-E69FD89CEEFA}" srcOrd="1" destOrd="0" presId="urn:microsoft.com/office/officeart/2005/8/layout/StepDownProcess"/>
    <dgm:cxn modelId="{A32E616E-A0CC-854D-AC44-D6ACE2A07272}" type="presParOf" srcId="{1AE941E7-91A2-A149-BF85-181466920D0F}" destId="{18207A77-DBAD-5E45-B5AB-F8EBBB1094E1}" srcOrd="2" destOrd="0" presId="urn:microsoft.com/office/officeart/2005/8/layout/StepDownProcess"/>
    <dgm:cxn modelId="{28C33814-DBFF-C249-84BA-0EF440C463CE}" type="presParOf" srcId="{E908E60A-5FD3-9D43-B60A-93EA05CEC8FB}" destId="{74E61112-EEA7-B14E-B28E-F89CE1D8E0C1}" srcOrd="3" destOrd="0" presId="urn:microsoft.com/office/officeart/2005/8/layout/StepDownProcess"/>
    <dgm:cxn modelId="{C0F28616-6624-F44E-8E04-1C28465ECE12}" type="presParOf" srcId="{E908E60A-5FD3-9D43-B60A-93EA05CEC8FB}" destId="{434760A8-F383-3146-8382-E3528FBD897F}" srcOrd="4" destOrd="0" presId="urn:microsoft.com/office/officeart/2005/8/layout/StepDownProcess"/>
    <dgm:cxn modelId="{C7E33BAA-27FB-0C47-9708-DFBD8A553F44}" type="presParOf" srcId="{434760A8-F383-3146-8382-E3528FBD897F}" destId="{A4F10C8B-DC2A-884B-8B0D-1A9BA1917D4A}" srcOrd="0" destOrd="0" presId="urn:microsoft.com/office/officeart/2005/8/layout/StepDownProcess"/>
    <dgm:cxn modelId="{B41FEFB7-8DFA-B64B-A426-B54C132EFA9F}" type="presParOf" srcId="{434760A8-F383-3146-8382-E3528FBD897F}" destId="{A64B9580-8406-A141-9CF3-D608748DA13B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8E11A-DAD3-9A43-B831-7AB4DBEE9873}">
      <dsp:nvSpPr>
        <dsp:cNvPr id="0" name=""/>
        <dsp:cNvSpPr/>
      </dsp:nvSpPr>
      <dsp:spPr>
        <a:xfrm rot="5400000">
          <a:off x="333757" y="1187375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2FDD97-FDE4-CE4D-94B7-7F047AAB0DE9}">
      <dsp:nvSpPr>
        <dsp:cNvPr id="0" name=""/>
        <dsp:cNvSpPr/>
      </dsp:nvSpPr>
      <dsp:spPr>
        <a:xfrm>
          <a:off x="55536" y="23283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EPA</a:t>
          </a:r>
          <a:endParaRPr lang="en-US" sz="4100" kern="1200" dirty="0"/>
        </a:p>
      </dsp:txBody>
      <dsp:txXfrm>
        <a:off x="115952" y="83699"/>
        <a:ext cx="1646970" cy="1116572"/>
      </dsp:txXfrm>
    </dsp:sp>
    <dsp:sp modelId="{E87B2856-CC1A-E249-88E4-0805FEA2536E}">
      <dsp:nvSpPr>
        <dsp:cNvPr id="0" name=""/>
        <dsp:cNvSpPr/>
      </dsp:nvSpPr>
      <dsp:spPr>
        <a:xfrm>
          <a:off x="1823339" y="141298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Food Recovery Challenge</a:t>
          </a:r>
          <a:endParaRPr lang="en-US" sz="1500" kern="1200" dirty="0"/>
        </a:p>
      </dsp:txBody>
      <dsp:txXfrm>
        <a:off x="1823339" y="141298"/>
        <a:ext cx="1285731" cy="1000125"/>
      </dsp:txXfrm>
    </dsp:sp>
    <dsp:sp modelId="{F2BD0997-FCCA-9946-9523-3AB2146DEADA}">
      <dsp:nvSpPr>
        <dsp:cNvPr id="0" name=""/>
        <dsp:cNvSpPr/>
      </dsp:nvSpPr>
      <dsp:spPr>
        <a:xfrm rot="5400000">
          <a:off x="1799453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5EE8A5-291A-474B-80A0-E69FD89CEEFA}">
      <dsp:nvSpPr>
        <dsp:cNvPr id="0" name=""/>
        <dsp:cNvSpPr/>
      </dsp:nvSpPr>
      <dsp:spPr>
        <a:xfrm>
          <a:off x="1521232" y="1413297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PERC</a:t>
          </a:r>
          <a:endParaRPr lang="en-US" sz="4100" kern="1200" dirty="0"/>
        </a:p>
      </dsp:txBody>
      <dsp:txXfrm>
        <a:off x="1581648" y="1473713"/>
        <a:ext cx="1646970" cy="1116572"/>
      </dsp:txXfrm>
    </dsp:sp>
    <dsp:sp modelId="{18207A77-DBAD-5E45-B5AB-F8EBBB1094E1}">
      <dsp:nvSpPr>
        <dsp:cNvPr id="0" name=""/>
        <dsp:cNvSpPr/>
      </dsp:nvSpPr>
      <dsp:spPr>
        <a:xfrm>
          <a:off x="3289035" y="1531312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Food Donation</a:t>
          </a:r>
          <a:endParaRPr lang="en-US" sz="1500" kern="1200" dirty="0"/>
        </a:p>
      </dsp:txBody>
      <dsp:txXfrm>
        <a:off x="3289035" y="1531312"/>
        <a:ext cx="1285731" cy="1000125"/>
      </dsp:txXfrm>
    </dsp:sp>
    <dsp:sp modelId="{A4F10C8B-DC2A-884B-8B0D-1A9BA1917D4A}">
      <dsp:nvSpPr>
        <dsp:cNvPr id="0" name=""/>
        <dsp:cNvSpPr/>
      </dsp:nvSpPr>
      <dsp:spPr>
        <a:xfrm>
          <a:off x="2986929" y="2803311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FRN</a:t>
          </a:r>
          <a:endParaRPr lang="en-US" sz="4100" kern="1200" dirty="0"/>
        </a:p>
      </dsp:txBody>
      <dsp:txXfrm>
        <a:off x="3047345" y="2863727"/>
        <a:ext cx="1646970" cy="1116572"/>
      </dsp:txXfrm>
    </dsp:sp>
    <dsp:sp modelId="{A64B9580-8406-A141-9CF3-D608748DA13B}">
      <dsp:nvSpPr>
        <dsp:cNvPr id="0" name=""/>
        <dsp:cNvSpPr/>
      </dsp:nvSpPr>
      <dsp:spPr>
        <a:xfrm>
          <a:off x="4754732" y="2921326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Student Involvement</a:t>
          </a:r>
          <a:endParaRPr lang="en-US" sz="1400" kern="1200" dirty="0"/>
        </a:p>
      </dsp:txBody>
      <dsp:txXfrm>
        <a:off x="4754732" y="2921326"/>
        <a:ext cx="1285731" cy="1000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10/27/13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eileen.reavey@foodrecoverynetwork.org" TargetMode="External"/><Relationship Id="rId3" Type="http://schemas.openxmlformats.org/officeDocument/2006/relationships/image" Target="../media/image12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ileen.reavey@foodrecoverynetwork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Food Recovery Network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Engaging students in the PA Higher Ed Food Recovery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96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 in Pennsylvania…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Allegheny College</a:t>
            </a:r>
          </a:p>
          <a:p>
            <a:r>
              <a:rPr lang="en-US" dirty="0" smtClean="0"/>
              <a:t>Drexel</a:t>
            </a:r>
          </a:p>
          <a:p>
            <a:r>
              <a:rPr lang="en-US" dirty="0" smtClean="0"/>
              <a:t>Villanova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York College of Pennsylvania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4410635"/>
          </a:xfrm>
        </p:spPr>
        <p:txBody>
          <a:bodyPr>
            <a:normAutofit/>
          </a:bodyPr>
          <a:lstStyle/>
          <a:p>
            <a:r>
              <a:rPr lang="en-US" dirty="0" smtClean="0"/>
              <a:t>Arcadia University</a:t>
            </a:r>
          </a:p>
          <a:p>
            <a:r>
              <a:rPr lang="en-US" dirty="0" smtClean="0"/>
              <a:t>St. Joseph’s University</a:t>
            </a:r>
          </a:p>
          <a:p>
            <a:r>
              <a:rPr lang="en-US" dirty="0" smtClean="0"/>
              <a:t>Penn </a:t>
            </a:r>
            <a:r>
              <a:rPr lang="en-US" dirty="0"/>
              <a:t>State University </a:t>
            </a:r>
            <a:r>
              <a:rPr lang="en-US" dirty="0" smtClean="0"/>
              <a:t>Park</a:t>
            </a:r>
          </a:p>
          <a:p>
            <a:r>
              <a:rPr lang="en-US" dirty="0" smtClean="0"/>
              <a:t>Indiana University of Pennsylvania</a:t>
            </a:r>
          </a:p>
          <a:p>
            <a:r>
              <a:rPr lang="en-US" dirty="0" smtClean="0"/>
              <a:t>Kutztown University</a:t>
            </a:r>
          </a:p>
          <a:p>
            <a:r>
              <a:rPr lang="en-US" dirty="0" smtClean="0"/>
              <a:t>University of Pennsylvania</a:t>
            </a:r>
          </a:p>
          <a:p>
            <a:r>
              <a:rPr lang="en-US" dirty="0" smtClean="0"/>
              <a:t>Penn State – Abington</a:t>
            </a:r>
          </a:p>
          <a:p>
            <a:r>
              <a:rPr lang="en-US" dirty="0" smtClean="0"/>
              <a:t>University of Pittsburgh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Official Chapters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Chapters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0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Engaging Students in the PA Higher Ed Food Recovery </a:t>
            </a:r>
            <a:r>
              <a:rPr lang="en-US" sz="2800" dirty="0" smtClean="0"/>
              <a:t>Challenge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4" y="2111711"/>
            <a:ext cx="3657600" cy="3559539"/>
          </a:xfrm>
        </p:spPr>
        <p:txBody>
          <a:bodyPr/>
          <a:lstStyle/>
          <a:p>
            <a:r>
              <a:rPr lang="en-US" dirty="0" smtClean="0"/>
              <a:t>Student Organizations</a:t>
            </a:r>
          </a:p>
          <a:p>
            <a:pPr lvl="1"/>
            <a:r>
              <a:rPr lang="en-US" dirty="0" smtClean="0"/>
              <a:t>Environmental</a:t>
            </a:r>
          </a:p>
          <a:p>
            <a:pPr lvl="1"/>
            <a:r>
              <a:rPr lang="en-US" dirty="0" smtClean="0"/>
              <a:t>Hunger Fighting</a:t>
            </a:r>
          </a:p>
          <a:p>
            <a:pPr lvl="1"/>
            <a:r>
              <a:rPr lang="en-US" dirty="0" smtClean="0"/>
              <a:t>Social Justice</a:t>
            </a:r>
            <a:endParaRPr lang="en-US" dirty="0" smtClean="0"/>
          </a:p>
          <a:p>
            <a:pPr lvl="1"/>
            <a:r>
              <a:rPr lang="en-US" dirty="0" smtClean="0"/>
              <a:t>Volunteerism</a:t>
            </a:r>
          </a:p>
          <a:p>
            <a:pPr lvl="1"/>
            <a:r>
              <a:rPr lang="en-US" dirty="0" smtClean="0"/>
              <a:t>Senate</a:t>
            </a:r>
            <a:endParaRPr lang="en-US" dirty="0" smtClean="0"/>
          </a:p>
          <a:p>
            <a:r>
              <a:rPr lang="en-US" dirty="0" smtClean="0"/>
              <a:t>Talking to classes</a:t>
            </a:r>
          </a:p>
          <a:p>
            <a:r>
              <a:rPr lang="en-US" dirty="0" smtClean="0"/>
              <a:t>Tabling/</a:t>
            </a:r>
            <a:r>
              <a:rPr lang="en-US" dirty="0" err="1" smtClean="0"/>
              <a:t>Flyering</a:t>
            </a:r>
            <a:r>
              <a:rPr lang="en-US" dirty="0" smtClean="0"/>
              <a:t> around campus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FRN Flyer 3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3" r="-7163"/>
          <a:stretch>
            <a:fillRect/>
          </a:stretch>
        </p:blipFill>
        <p:spPr>
          <a:xfrm>
            <a:off x="3631876" y="1600200"/>
            <a:ext cx="4422911" cy="5006490"/>
          </a:xfrm>
        </p:spPr>
      </p:pic>
    </p:spTree>
    <p:extLst>
      <p:ext uri="{BB962C8B-B14F-4D97-AF65-F5344CB8AC3E}">
        <p14:creationId xmlns:p14="http://schemas.microsoft.com/office/powerpoint/2010/main" val="327070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0324" y="2307514"/>
            <a:ext cx="4916197" cy="41402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Eileen </a:t>
            </a:r>
            <a:r>
              <a:rPr lang="en-US" dirty="0"/>
              <a:t>Reavey</a:t>
            </a:r>
          </a:p>
          <a:p>
            <a:pPr marL="0" indent="0" algn="ctr">
              <a:buNone/>
            </a:pPr>
            <a:r>
              <a:rPr lang="en-US" dirty="0"/>
              <a:t>Director of Expansion 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eileen.reavey@foodrecoverynetwork.org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301-693-6033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FRN_Logo_Final_gb_CMYK_TIF.t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81" b="-27881"/>
          <a:stretch>
            <a:fillRect/>
          </a:stretch>
        </p:blipFill>
        <p:spPr>
          <a:xfrm>
            <a:off x="498474" y="1681326"/>
            <a:ext cx="3657600" cy="4140200"/>
          </a:xfrm>
        </p:spPr>
      </p:pic>
    </p:spTree>
    <p:extLst>
      <p:ext uri="{BB962C8B-B14F-4D97-AF65-F5344CB8AC3E}">
        <p14:creationId xmlns:p14="http://schemas.microsoft.com/office/powerpoint/2010/main" val="146346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871" y="1964489"/>
            <a:ext cx="7556313" cy="4144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Eileen Reavey</a:t>
            </a:r>
          </a:p>
          <a:p>
            <a:pPr marL="0" indent="0" algn="ctr">
              <a:buNone/>
            </a:pPr>
            <a:r>
              <a:rPr lang="en-US" sz="2800" dirty="0" smtClean="0"/>
              <a:t>Director of Expansion </a:t>
            </a:r>
          </a:p>
          <a:p>
            <a:pPr marL="0" indent="0" algn="ctr">
              <a:buNone/>
            </a:pPr>
            <a:r>
              <a:rPr lang="en-US" sz="2800" dirty="0" smtClean="0">
                <a:hlinkClick r:id="rId2"/>
              </a:rPr>
              <a:t>eileen.reavey@foodrecoverynetwork.org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301-693-6033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443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York College of Pennsylvania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8" name="Content Placeholder 7" descr="GradPhoto_retouche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03" r="-85303"/>
          <a:stretch>
            <a:fillRect/>
          </a:stretch>
        </p:blipFill>
        <p:spPr>
          <a:xfrm>
            <a:off x="-1393617" y="1981200"/>
            <a:ext cx="7556500" cy="4144963"/>
          </a:xfrm>
        </p:spPr>
      </p:pic>
      <p:pic>
        <p:nvPicPr>
          <p:cNvPr id="9" name="Picture 8" descr="IMG_138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9" b="23053"/>
          <a:stretch/>
        </p:blipFill>
        <p:spPr>
          <a:xfrm>
            <a:off x="4325270" y="5364984"/>
            <a:ext cx="5024695" cy="1493016"/>
          </a:xfrm>
          <a:prstGeom prst="rect">
            <a:avLst/>
          </a:prstGeom>
        </p:spPr>
      </p:pic>
      <p:pic>
        <p:nvPicPr>
          <p:cNvPr id="10" name="Picture 9" descr="photo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70" y="1600200"/>
            <a:ext cx="3504846" cy="337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9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FRN @ YCP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7" name="Content Placeholder 6" descr="Recover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xfrm>
            <a:off x="4731367" y="1852271"/>
            <a:ext cx="3657600" cy="4140200"/>
          </a:xfrm>
        </p:spPr>
      </p:pic>
      <p:pic>
        <p:nvPicPr>
          <p:cNvPr id="8" name="Content Placeholder 7" descr="recov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498474" y="1852271"/>
            <a:ext cx="3657600" cy="4140200"/>
          </a:xfrm>
        </p:spPr>
      </p:pic>
      <p:sp>
        <p:nvSpPr>
          <p:cNvPr id="9" name="TextBox 8"/>
          <p:cNvSpPr txBox="1"/>
          <p:nvPr/>
        </p:nvSpPr>
        <p:spPr>
          <a:xfrm>
            <a:off x="1904826" y="11029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5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Recovery on College Campuses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4354813" cy="414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EPA Food Recovery </a:t>
            </a:r>
            <a:r>
              <a:rPr lang="en-US" sz="2400" dirty="0" smtClean="0"/>
              <a:t>Challenge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smtClean="0"/>
              <a:t>Source </a:t>
            </a:r>
            <a:r>
              <a:rPr lang="en-US" sz="2400" dirty="0" smtClean="0"/>
              <a:t>Reduction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smtClean="0"/>
              <a:t>Food </a:t>
            </a:r>
            <a:r>
              <a:rPr lang="en-US" sz="2400" dirty="0" smtClean="0"/>
              <a:t>Donation</a:t>
            </a:r>
            <a:br>
              <a:rPr lang="en-US" sz="2400" dirty="0" smtClean="0"/>
            </a:br>
            <a:endParaRPr lang="en-US" sz="2400" dirty="0" smtClean="0"/>
          </a:p>
          <a:p>
            <a:pPr lvl="1"/>
            <a:r>
              <a:rPr lang="en-US" sz="2400" dirty="0" smtClean="0"/>
              <a:t>Composting</a:t>
            </a:r>
            <a:endParaRPr lang="en-US" sz="2400" dirty="0"/>
          </a:p>
        </p:txBody>
      </p:sp>
      <p:pic>
        <p:nvPicPr>
          <p:cNvPr id="9" name="Content Placeholder 8" descr="hier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97" b="-6597"/>
          <a:stretch>
            <a:fillRect/>
          </a:stretch>
        </p:blipFill>
        <p:spPr>
          <a:xfrm>
            <a:off x="4399878" y="1600200"/>
            <a:ext cx="4452438" cy="5039913"/>
          </a:xfrm>
        </p:spPr>
      </p:pic>
    </p:spTree>
    <p:extLst>
      <p:ext uri="{BB962C8B-B14F-4D97-AF65-F5344CB8AC3E}">
        <p14:creationId xmlns:p14="http://schemas.microsoft.com/office/powerpoint/2010/main" val="226449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16"/>
            <a:ext cx="9137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2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Recovery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Build a Leadership Team</a:t>
            </a:r>
          </a:p>
          <a:p>
            <a:r>
              <a:rPr lang="en-US" sz="2400" dirty="0" smtClean="0"/>
              <a:t>Partner with a Hunger Fighting Agency</a:t>
            </a:r>
          </a:p>
          <a:p>
            <a:r>
              <a:rPr lang="en-US" sz="2400" dirty="0" smtClean="0"/>
              <a:t>Figure out Transportation</a:t>
            </a:r>
          </a:p>
          <a:p>
            <a:r>
              <a:rPr lang="en-US" sz="2400" dirty="0" smtClean="0"/>
              <a:t>Approval from Dining Manager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IMG_07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95" y="2711608"/>
            <a:ext cx="4256329" cy="249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0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past 2 years…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7569" y="2119295"/>
            <a:ext cx="4176431" cy="4297706"/>
          </a:xfrm>
        </p:spPr>
        <p:txBody>
          <a:bodyPr/>
          <a:lstStyle/>
          <a:p>
            <a:r>
              <a:rPr lang="en-US" dirty="0" smtClean="0"/>
              <a:t>500+ Volunteers </a:t>
            </a:r>
          </a:p>
          <a:p>
            <a:r>
              <a:rPr lang="en-US" dirty="0" smtClean="0"/>
              <a:t>31 Campuses</a:t>
            </a:r>
          </a:p>
          <a:p>
            <a:r>
              <a:rPr lang="en-US" dirty="0" smtClean="0"/>
              <a:t>190,000 pounds of donated food</a:t>
            </a:r>
          </a:p>
          <a:p>
            <a:r>
              <a:rPr lang="en-US" dirty="0" smtClean="0"/>
              <a:t>38 Partner Agencies </a:t>
            </a:r>
          </a:p>
          <a:p>
            <a:r>
              <a:rPr lang="en-US" dirty="0" smtClean="0"/>
              <a:t>National Partnerships with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Sodexo</a:t>
            </a:r>
            <a:r>
              <a:rPr lang="en-US" dirty="0" smtClean="0"/>
              <a:t> &amp; Bon </a:t>
            </a:r>
            <a:r>
              <a:rPr lang="en-US" dirty="0" err="1" smtClean="0"/>
              <a:t>Appetit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IMG_07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" y="4028158"/>
            <a:ext cx="4933644" cy="2615899"/>
          </a:xfrm>
          <a:prstGeom prst="rect">
            <a:avLst/>
          </a:prstGeom>
        </p:spPr>
      </p:pic>
      <p:pic>
        <p:nvPicPr>
          <p:cNvPr id="5" name="Picture 4" descr="IMG_07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36" y="1409773"/>
            <a:ext cx="3146271" cy="23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8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to FRN </a:t>
            </a:r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92266900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Curved Down Arrow 13"/>
          <p:cNvSpPr/>
          <p:nvPr/>
        </p:nvSpPr>
        <p:spPr>
          <a:xfrm rot="3540005">
            <a:off x="4491117" y="2129938"/>
            <a:ext cx="1216152" cy="73152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rot="3492537">
            <a:off x="4435779" y="1336027"/>
            <a:ext cx="4231441" cy="2269236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Up-Down Arrow 15"/>
          <p:cNvSpPr/>
          <p:nvPr/>
        </p:nvSpPr>
        <p:spPr>
          <a:xfrm rot="19758783" flipH="1">
            <a:off x="3964968" y="4032770"/>
            <a:ext cx="324088" cy="807787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8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Advantage">
  <a:themeElements>
    <a:clrScheme name="Custom 4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20AD12"/>
      </a:accent1>
      <a:accent2>
        <a:srgbClr val="4584D3"/>
      </a:accent2>
      <a:accent3>
        <a:srgbClr val="1BC3EE"/>
      </a:accent3>
      <a:accent4>
        <a:srgbClr val="A200E5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1049</TotalTime>
  <Words>182</Words>
  <Application>Microsoft Macintosh PowerPoint</Application>
  <PresentationFormat>On-screen Show (4:3)</PresentationFormat>
  <Paragraphs>60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Advantage</vt:lpstr>
      <vt:lpstr>Food Recovery Network</vt:lpstr>
      <vt:lpstr>PowerPoint Presentation</vt:lpstr>
      <vt:lpstr>York College of Pennsylvania</vt:lpstr>
      <vt:lpstr>FRN @ YCP</vt:lpstr>
      <vt:lpstr>Food Recovery on College Campuses</vt:lpstr>
      <vt:lpstr>PowerPoint Presentation</vt:lpstr>
      <vt:lpstr>Food Recovery Network</vt:lpstr>
      <vt:lpstr>In the past 2 years…</vt:lpstr>
      <vt:lpstr>Road to FRN </vt:lpstr>
      <vt:lpstr>Where we are in Pennsylvania…</vt:lpstr>
      <vt:lpstr>Engaging Students in the PA Higher Ed Food Recovery Challenge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Recovery Network</dc:title>
  <dc:creator>Eileen Reavey</dc:creator>
  <cp:lastModifiedBy>Eileen Reavey</cp:lastModifiedBy>
  <cp:revision>19</cp:revision>
  <dcterms:created xsi:type="dcterms:W3CDTF">2013-10-24T01:25:30Z</dcterms:created>
  <dcterms:modified xsi:type="dcterms:W3CDTF">2013-10-28T02:24:44Z</dcterms:modified>
</cp:coreProperties>
</file>