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/>
    <p:restoredTop sz="94575"/>
  </p:normalViewPr>
  <p:slideViewPr>
    <p:cSldViewPr snapToGrid="0" snapToObjects="1">
      <p:cViewPr varScale="1">
        <p:scale>
          <a:sx n="78" d="100"/>
          <a:sy n="78" d="100"/>
        </p:scale>
        <p:origin x="1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4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7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A3C3-CA81-B148-8D4E-F195C6EA6D25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22E8-276A-854C-99FB-FE9B37843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3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33284"/>
            <a:ext cx="9144000" cy="112599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yuthaya" charset="-34"/>
                <a:ea typeface="Ayuthaya" charset="-34"/>
                <a:cs typeface="Ayuthaya" charset="-34"/>
              </a:rPr>
              <a:t>Green Athletics: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yuthaya" charset="-34"/>
                <a:ea typeface="Ayuthaya" charset="-34"/>
                <a:cs typeface="Ayuthaya" charset="-34"/>
              </a:rPr>
            </a:br>
            <a:r>
              <a:rPr lang="en-US" sz="4700" dirty="0" smtClean="0">
                <a:latin typeface="Ayuthaya" charset="-34"/>
                <a:ea typeface="Ayuthaya" charset="-34"/>
                <a:cs typeface="Ayuthaya" charset="-34"/>
              </a:rPr>
              <a:t>Recycled Uniforms </a:t>
            </a:r>
            <a:endParaRPr lang="en-US" sz="4700" dirty="0">
              <a:latin typeface="Ayuthaya" charset="-34"/>
              <a:ea typeface="Ayuthaya" charset="-34"/>
              <a:cs typeface="Ayuthaya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73738"/>
            <a:ext cx="9144000" cy="1655762"/>
          </a:xfrm>
        </p:spPr>
        <p:txBody>
          <a:bodyPr/>
          <a:lstStyle/>
          <a:p>
            <a:r>
              <a:rPr lang="en-US" dirty="0" smtClean="0">
                <a:latin typeface="Ayuthaya" charset="-34"/>
                <a:ea typeface="Ayuthaya" charset="-34"/>
                <a:cs typeface="Ayuthaya" charset="-34"/>
              </a:rPr>
              <a:t>Ellie Ezekiel</a:t>
            </a:r>
          </a:p>
          <a:p>
            <a:r>
              <a:rPr lang="en-US" dirty="0" smtClean="0">
                <a:latin typeface="Ayuthaya" charset="-34"/>
                <a:ea typeface="Ayuthaya" charset="-34"/>
                <a:cs typeface="Ayuthaya" charset="-34"/>
              </a:rPr>
              <a:t>Franklin &amp; Marshall College</a:t>
            </a:r>
            <a:endParaRPr lang="en-US" dirty="0">
              <a:latin typeface="Ayuthaya" charset="-34"/>
              <a:ea typeface="Ayuthaya" charset="-34"/>
              <a:cs typeface="Ayuthaya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08" y="1798807"/>
            <a:ext cx="5757863" cy="3838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1798807"/>
            <a:ext cx="5753100" cy="3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1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35" y="0"/>
            <a:ext cx="10303329" cy="6868886"/>
          </a:xfrm>
        </p:spPr>
      </p:pic>
    </p:spTree>
    <p:extLst>
      <p:ext uri="{BB962C8B-B14F-4D97-AF65-F5344CB8AC3E}">
        <p14:creationId xmlns:p14="http://schemas.microsoft.com/office/powerpoint/2010/main" val="96858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19993"/>
            <a:ext cx="11168743" cy="6838007"/>
          </a:xfrm>
        </p:spPr>
      </p:pic>
    </p:spTree>
    <p:extLst>
      <p:ext uri="{BB962C8B-B14F-4D97-AF65-F5344CB8AC3E}">
        <p14:creationId xmlns:p14="http://schemas.microsoft.com/office/powerpoint/2010/main" val="105706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Ayuthaya</vt:lpstr>
      <vt:lpstr>Calibri</vt:lpstr>
      <vt:lpstr>Calibri Light</vt:lpstr>
      <vt:lpstr>Office Theme</vt:lpstr>
      <vt:lpstr>Green Athletics: Recycled Uniforms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Athletics: Recycled Uniforms </dc:title>
  <dc:creator>Microsoft Office User</dc:creator>
  <cp:lastModifiedBy>Microsoft Office User</cp:lastModifiedBy>
  <cp:revision>1</cp:revision>
  <dcterms:created xsi:type="dcterms:W3CDTF">2016-10-19T20:18:05Z</dcterms:created>
  <dcterms:modified xsi:type="dcterms:W3CDTF">2016-10-19T20:24:44Z</dcterms:modified>
</cp:coreProperties>
</file>